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22bc3bfc2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d22bc3bfc2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ab10e4ae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dab10e4ae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dab10e4ae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dab10e4ae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cd6749e1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dcd6749e1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cd6749e1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dcd6749e1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ab10e4ae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dab10e4a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63300" y="1539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20 - Standard potentials, free energy, equilibrium constant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 potentials</a:t>
            </a:r>
            <a:endParaRPr/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344775" y="1116150"/>
            <a:ext cx="7038900" cy="33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Can think of electrode in each half-cell as having its own potential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Standard electrode potential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Electrons flow from electrode with greater potential energy to electrode with less potential energy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More negative to more positive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High to low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Ecell = Ecathode - Eanode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More negative potential: repel electrons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More positive potential: attract electrons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250" y="152400"/>
            <a:ext cx="409476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 potentials</a:t>
            </a:r>
            <a:endParaRPr/>
          </a:p>
        </p:txBody>
      </p:sp>
      <p:sp>
        <p:nvSpPr>
          <p:cNvPr id="151" name="Google Shape;151;p16"/>
          <p:cNvSpPr txBox="1"/>
          <p:nvPr>
            <p:ph idx="1" type="body"/>
          </p:nvPr>
        </p:nvSpPr>
        <p:spPr>
          <a:xfrm>
            <a:off x="1344775" y="1116150"/>
            <a:ext cx="4453500" cy="3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Predicting Spontaneous Direction of Redox reaction</a:t>
            </a:r>
            <a:endParaRPr sz="1500"/>
          </a:p>
          <a:p>
            <a:pPr indent="-29527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500"/>
              <a:t>Look at reduction potentials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More negative is more easily oxidized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More positive is more easily reduced</a:t>
            </a:r>
            <a:endParaRPr sz="1500"/>
          </a:p>
          <a:p>
            <a:pPr indent="-29527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500"/>
              <a:t>Ex. Ni2+ + 2 e- -&gt; Ni (s) and Mn2+ + 2 e- -&gt; Mn (s)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Ni2+ </a:t>
            </a:r>
            <a:endParaRPr sz="1500"/>
          </a:p>
          <a:p>
            <a:pPr indent="-2952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E = -0.23 V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Mn2+ </a:t>
            </a:r>
            <a:endParaRPr sz="1500"/>
          </a:p>
          <a:p>
            <a:pPr indent="-2952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E = -1.18 V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Oxidation: Mn (s) -&gt; Mn2+ (aq) +2e-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Reduction: Ni2+ (aq) + 2 e- -&gt; Ni  (s)</a:t>
            </a:r>
            <a:endParaRPr sz="1500"/>
          </a:p>
          <a:p>
            <a:pPr indent="-2952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E cell = Ecat-Ean = -0.23 - (-1.18) = 0.95 V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Cell potential is positive which indicates a spontaneous reaction</a:t>
            </a:r>
            <a:endParaRPr sz="1500"/>
          </a:p>
          <a:p>
            <a:pPr indent="-29527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500"/>
              <a:t>Any reduction half-reaction is spontaneous when paired with the reverse of a half-reaction that is below it on the table</a:t>
            </a:r>
            <a:endParaRPr sz="1500"/>
          </a:p>
          <a:p>
            <a:pPr indent="-29527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Can use to see </a:t>
            </a:r>
            <a:r>
              <a:rPr lang="en" sz="1500"/>
              <a:t>whether</a:t>
            </a:r>
            <a:r>
              <a:rPr lang="en" sz="1500"/>
              <a:t> metals will dissolve in acid</a:t>
            </a:r>
            <a:endParaRPr sz="1500"/>
          </a:p>
          <a:p>
            <a:pPr indent="-2952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Any metal half-reaction which is below the H+ half reaction will dissolve and metals above will not</a:t>
            </a:r>
            <a:endParaRPr sz="1500"/>
          </a:p>
        </p:txBody>
      </p:sp>
      <p:pic>
        <p:nvPicPr>
          <p:cNvPr id="152" name="Google Shape;15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2425" y="1556525"/>
            <a:ext cx="2747100" cy="26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potential, free energy, and the equilibrium constant</a:t>
            </a:r>
            <a:endParaRPr/>
          </a:p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1344775" y="1116150"/>
            <a:ext cx="7038900" cy="33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Ecell and ΔG are related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ΔG and K are related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 cell and K must also be related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Spontaneous redox reaction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ΔG is negative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Ecell is positive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K &gt; 1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Nonspontaneous reaction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ΔG is positive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E cell is negative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K &lt; 1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potential, free energy, and the equilibrium constant</a:t>
            </a:r>
            <a:endParaRPr/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1344775" y="1116150"/>
            <a:ext cx="7038900" cy="33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1670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Relationship between </a:t>
            </a:r>
            <a:r>
              <a:rPr lang="en" sz="1500"/>
              <a:t>ΔG and Ecell</a:t>
            </a:r>
            <a:endParaRPr sz="1500"/>
          </a:p>
          <a:p>
            <a:pPr indent="-31670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500"/>
              <a:t>E = potential energy difference (J)/charge (C)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PE is maximum work done by system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W = -qE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Negative because work done by system on surroundings is negative</a:t>
            </a:r>
            <a:endParaRPr sz="1500"/>
          </a:p>
          <a:p>
            <a:pPr indent="-31670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500"/>
              <a:t>Q can be quantified using faraday’s constant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F = 96485 C/mol e-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Q = nF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W = -nFE</a:t>
            </a:r>
            <a:endParaRPr sz="1500"/>
          </a:p>
          <a:p>
            <a:pPr indent="-31670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500"/>
              <a:t>W = ΔG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Free </a:t>
            </a:r>
            <a:endParaRPr sz="1500"/>
          </a:p>
          <a:p>
            <a:pPr indent="-316706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500"/>
              <a:t>ΔG is the maximum amount of work that can be done by the reaction</a:t>
            </a:r>
            <a:endParaRPr sz="1500"/>
          </a:p>
          <a:p>
            <a:pPr indent="-316706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500"/>
              <a:t>ΔG = -nFE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potential, free energy, and the equilibrium constant</a:t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1344775" y="1116150"/>
            <a:ext cx="7038900" cy="33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Relationship between Ecell and K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ΔG = -RTlnK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-nFE = -RTlnK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E = (RT/nF)lnK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R = 8.314 J/(mol*k)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T = 298.15K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F = 96485 C/mol e-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lnK = 2.303*logK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E = (0.0592V/n)logK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