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5" r:id="rId9"/>
    <p:sldId id="277" r:id="rId10"/>
    <p:sldId id="280" r:id="rId11"/>
    <p:sldId id="268" r:id="rId12"/>
    <p:sldId id="27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97" autoAdjust="0"/>
  </p:normalViewPr>
  <p:slideViewPr>
    <p:cSldViewPr>
      <p:cViewPr varScale="1">
        <p:scale>
          <a:sx n="104" d="100"/>
          <a:sy n="104" d="100"/>
        </p:scale>
        <p:origin x="-10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A2D15-7E9D-473C-B8E4-1FAA932C92AF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6D08E-4C15-40E1-BADC-317796F02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don’t forget this!!!!!!!!!!!!!!!!!!!!!!!!!!!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6D08E-4C15-40E1-BADC-317796F02B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6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682F-4D94-4869-B88A-EBD0A068EF1F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A615-DDD6-4626-BB3D-9251F95DB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0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682F-4D94-4869-B88A-EBD0A068EF1F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A615-DDD6-4626-BB3D-9251F95DB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89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682F-4D94-4869-B88A-EBD0A068EF1F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A615-DDD6-4626-BB3D-9251F95DB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0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682F-4D94-4869-B88A-EBD0A068EF1F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A615-DDD6-4626-BB3D-9251F95DB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71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682F-4D94-4869-B88A-EBD0A068EF1F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A615-DDD6-4626-BB3D-9251F95DB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7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682F-4D94-4869-B88A-EBD0A068EF1F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A615-DDD6-4626-BB3D-9251F95DB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2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682F-4D94-4869-B88A-EBD0A068EF1F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A615-DDD6-4626-BB3D-9251F95DB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682F-4D94-4869-B88A-EBD0A068EF1F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A615-DDD6-4626-BB3D-9251F95DB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52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682F-4D94-4869-B88A-EBD0A068EF1F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A615-DDD6-4626-BB3D-9251F95DB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86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682F-4D94-4869-B88A-EBD0A068EF1F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A615-DDD6-4626-BB3D-9251F95DB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2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682F-4D94-4869-B88A-EBD0A068EF1F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FA615-DDD6-4626-BB3D-9251F95DB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8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8682F-4D94-4869-B88A-EBD0A068EF1F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FA615-DDD6-4626-BB3D-9251F95DB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0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Draw Them Chromosomes!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Ch. 13 – Meiosis and Sexual Life Cycles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966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Meiosis I Completion</a:t>
            </a:r>
            <a:endParaRPr lang="en-US" i="1" dirty="0"/>
          </a:p>
        </p:txBody>
      </p:sp>
      <p:sp>
        <p:nvSpPr>
          <p:cNvPr id="3" name="Oval 2"/>
          <p:cNvSpPr/>
          <p:nvPr/>
        </p:nvSpPr>
        <p:spPr>
          <a:xfrm>
            <a:off x="228600" y="1981200"/>
            <a:ext cx="4191000" cy="396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572000" y="1981200"/>
            <a:ext cx="4191000" cy="396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98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Both cells at Anaphase II</a:t>
            </a:r>
            <a:endParaRPr lang="en-US" i="1" dirty="0"/>
          </a:p>
        </p:txBody>
      </p:sp>
      <p:sp>
        <p:nvSpPr>
          <p:cNvPr id="3" name="Oval 2"/>
          <p:cNvSpPr/>
          <p:nvPr/>
        </p:nvSpPr>
        <p:spPr>
          <a:xfrm>
            <a:off x="228600" y="1981200"/>
            <a:ext cx="4191000" cy="396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572000" y="1981200"/>
            <a:ext cx="4191000" cy="396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47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Meiosis II Completion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75375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Tricky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2117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Chromosome</a:t>
            </a:r>
          </a:p>
          <a:p>
            <a:r>
              <a:rPr lang="en-US" dirty="0" smtClean="0"/>
              <a:t>Chromatid</a:t>
            </a:r>
          </a:p>
          <a:p>
            <a:r>
              <a:rPr lang="en-US" dirty="0" smtClean="0"/>
              <a:t>Chromatin</a:t>
            </a:r>
          </a:p>
          <a:p>
            <a:r>
              <a:rPr lang="en-US" dirty="0" smtClean="0"/>
              <a:t>Haploid</a:t>
            </a:r>
          </a:p>
          <a:p>
            <a:r>
              <a:rPr lang="en-US" dirty="0" smtClean="0"/>
              <a:t>Diploid</a:t>
            </a:r>
          </a:p>
          <a:p>
            <a:r>
              <a:rPr lang="en-US" dirty="0" smtClean="0"/>
              <a:t>n</a:t>
            </a:r>
          </a:p>
          <a:p>
            <a:r>
              <a:rPr lang="en-US" dirty="0" smtClean="0"/>
              <a:t>2n</a:t>
            </a:r>
          </a:p>
          <a:p>
            <a:r>
              <a:rPr lang="en-US" dirty="0" smtClean="0"/>
              <a:t>Homologous chromosomes</a:t>
            </a:r>
          </a:p>
          <a:p>
            <a:r>
              <a:rPr lang="en-US" dirty="0" smtClean="0"/>
              <a:t>Homologous pairs</a:t>
            </a:r>
          </a:p>
          <a:p>
            <a:r>
              <a:rPr lang="en-US" dirty="0" smtClean="0"/>
              <a:t>Tetrad</a:t>
            </a:r>
          </a:p>
          <a:p>
            <a:r>
              <a:rPr lang="en-US" dirty="0" smtClean="0"/>
              <a:t>Sister chromatids</a:t>
            </a:r>
          </a:p>
          <a:p>
            <a:r>
              <a:rPr lang="en-US" dirty="0" smtClean="0"/>
              <a:t>Centromere</a:t>
            </a:r>
          </a:p>
          <a:p>
            <a:r>
              <a:rPr lang="en-US" dirty="0" smtClean="0"/>
              <a:t>Mitosis</a:t>
            </a:r>
          </a:p>
          <a:p>
            <a:r>
              <a:rPr lang="en-US" dirty="0" smtClean="0"/>
              <a:t>Meiosis</a:t>
            </a:r>
          </a:p>
          <a:p>
            <a:r>
              <a:rPr lang="en-US" dirty="0" smtClean="0"/>
              <a:t>Gamete</a:t>
            </a:r>
          </a:p>
          <a:p>
            <a:r>
              <a:rPr lang="en-US" dirty="0" smtClean="0"/>
              <a:t>Somatic</a:t>
            </a:r>
          </a:p>
          <a:p>
            <a:r>
              <a:rPr lang="en-US" dirty="0" smtClean="0"/>
              <a:t>Zygote</a:t>
            </a:r>
          </a:p>
          <a:p>
            <a:r>
              <a:rPr lang="en-US" dirty="0" smtClean="0"/>
              <a:t>Fertilization</a:t>
            </a:r>
          </a:p>
        </p:txBody>
      </p:sp>
      <p:pic>
        <p:nvPicPr>
          <p:cNvPr id="5" name="Picture 4" descr="teno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86000"/>
            <a:ext cx="45720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48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studying meiosis, never lose sight of WHY we focus on chromosomes so much…</a:t>
            </a:r>
          </a:p>
          <a:p>
            <a:pPr lvl="1"/>
            <a:r>
              <a:rPr lang="en-US" dirty="0" smtClean="0"/>
              <a:t>Chromosomes carry genes (DNA)</a:t>
            </a:r>
          </a:p>
          <a:p>
            <a:pPr lvl="1"/>
            <a:r>
              <a:rPr lang="en-US" dirty="0" smtClean="0"/>
              <a:t>Genes are units of heredity</a:t>
            </a:r>
          </a:p>
          <a:p>
            <a:pPr lvl="1"/>
            <a:r>
              <a:rPr lang="en-US" dirty="0" smtClean="0"/>
              <a:t>Heredity passes on traits from one generation to the next</a:t>
            </a:r>
          </a:p>
          <a:p>
            <a:pPr lvl="1"/>
            <a:r>
              <a:rPr lang="en-US" dirty="0" smtClean="0"/>
              <a:t>Variations lead to differences amongst heritable traits</a:t>
            </a:r>
          </a:p>
          <a:p>
            <a:pPr lvl="1"/>
            <a:r>
              <a:rPr lang="en-US" dirty="0" smtClean="0"/>
              <a:t>WE ARE ALL </a:t>
            </a:r>
            <a:r>
              <a:rPr lang="en-US" b="1" u="sng" dirty="0" smtClean="0"/>
              <a:t>DIFFERENT</a:t>
            </a:r>
            <a:r>
              <a:rPr lang="en-US" dirty="0" smtClean="0"/>
              <a:t> DUE TO GENETICS!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090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Homologous pair (unduplicated)</a:t>
            </a:r>
            <a:endParaRPr lang="en-US" i="1" dirty="0"/>
          </a:p>
        </p:txBody>
      </p:sp>
      <p:sp>
        <p:nvSpPr>
          <p:cNvPr id="4" name="Oval 3"/>
          <p:cNvSpPr/>
          <p:nvPr/>
        </p:nvSpPr>
        <p:spPr>
          <a:xfrm>
            <a:off x="1752600" y="1447800"/>
            <a:ext cx="5638800" cy="5029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51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2n = 4 (unduplicated)</a:t>
            </a:r>
            <a:endParaRPr lang="en-US" i="1" dirty="0"/>
          </a:p>
        </p:txBody>
      </p:sp>
      <p:sp>
        <p:nvSpPr>
          <p:cNvPr id="3" name="Oval 2"/>
          <p:cNvSpPr/>
          <p:nvPr/>
        </p:nvSpPr>
        <p:spPr>
          <a:xfrm>
            <a:off x="1752600" y="1447800"/>
            <a:ext cx="5638800" cy="5029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4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2n = 4 (duplicated)</a:t>
            </a:r>
            <a:endParaRPr lang="en-US" i="1" dirty="0"/>
          </a:p>
        </p:txBody>
      </p:sp>
      <p:sp>
        <p:nvSpPr>
          <p:cNvPr id="3" name="Oval 2"/>
          <p:cNvSpPr/>
          <p:nvPr/>
        </p:nvSpPr>
        <p:spPr>
          <a:xfrm>
            <a:off x="1752600" y="1447800"/>
            <a:ext cx="5638800" cy="5029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4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2n = 4 (duplicated) at Prophase I</a:t>
            </a:r>
            <a:endParaRPr lang="en-US" i="1" dirty="0"/>
          </a:p>
        </p:txBody>
      </p:sp>
      <p:sp>
        <p:nvSpPr>
          <p:cNvPr id="3" name="Oval 2"/>
          <p:cNvSpPr/>
          <p:nvPr/>
        </p:nvSpPr>
        <p:spPr>
          <a:xfrm>
            <a:off x="1752600" y="1447800"/>
            <a:ext cx="5638800" cy="5029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79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2n = 4 at Metaphase I</a:t>
            </a:r>
            <a:endParaRPr lang="en-US" i="1" dirty="0"/>
          </a:p>
        </p:txBody>
      </p:sp>
      <p:sp>
        <p:nvSpPr>
          <p:cNvPr id="3" name="Oval 2"/>
          <p:cNvSpPr/>
          <p:nvPr/>
        </p:nvSpPr>
        <p:spPr>
          <a:xfrm>
            <a:off x="1752600" y="1447800"/>
            <a:ext cx="5638800" cy="5029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38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2n = 4 at Anaphase I</a:t>
            </a:r>
            <a:endParaRPr lang="en-US" i="1" dirty="0"/>
          </a:p>
        </p:txBody>
      </p:sp>
      <p:sp>
        <p:nvSpPr>
          <p:cNvPr id="3" name="Oval 2"/>
          <p:cNvSpPr/>
          <p:nvPr/>
        </p:nvSpPr>
        <p:spPr>
          <a:xfrm>
            <a:off x="1752600" y="1447800"/>
            <a:ext cx="5638800" cy="5029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174</Words>
  <Application>Microsoft Macintosh PowerPoint</Application>
  <PresentationFormat>On-screen Show (4:3)</PresentationFormat>
  <Paragraphs>39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Draw Them Chromosomes!</vt:lpstr>
      <vt:lpstr>Tricky Terminology</vt:lpstr>
      <vt:lpstr>The Big Picture</vt:lpstr>
      <vt:lpstr>Homologous pair (unduplicated)</vt:lpstr>
      <vt:lpstr>2n = 4 (unduplicated)</vt:lpstr>
      <vt:lpstr>2n = 4 (duplicated)</vt:lpstr>
      <vt:lpstr>2n = 4 (duplicated) at Prophase I</vt:lpstr>
      <vt:lpstr>2n = 4 at Metaphase I</vt:lpstr>
      <vt:lpstr>2n = 4 at Anaphase I</vt:lpstr>
      <vt:lpstr>After Meiosis I Completion</vt:lpstr>
      <vt:lpstr>Both cells at Anaphase II</vt:lpstr>
      <vt:lpstr>After Meiosis II Completion</vt:lpstr>
    </vt:vector>
  </TitlesOfParts>
  <Company>epsd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Crystal DiCosmo-Ponticello</dc:creator>
  <cp:lastModifiedBy>HaiderAli Bhatti</cp:lastModifiedBy>
  <cp:revision>23</cp:revision>
  <dcterms:created xsi:type="dcterms:W3CDTF">2016-11-16T14:10:38Z</dcterms:created>
  <dcterms:modified xsi:type="dcterms:W3CDTF">2017-11-27T16:56:11Z</dcterms:modified>
</cp:coreProperties>
</file>